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2" r:id="rId6"/>
    <p:sldId id="313" r:id="rId7"/>
    <p:sldId id="314" r:id="rId8"/>
    <p:sldId id="315" r:id="rId9"/>
    <p:sldId id="317" r:id="rId10"/>
    <p:sldId id="318" r:id="rId11"/>
    <p:sldId id="3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60" d="100"/>
          <a:sy n="60" d="100"/>
        </p:scale>
        <p:origin x="96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mbar Panorama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udul d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tipa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 Gam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Customer Intention</a:t>
            </a:r>
            <a:br>
              <a:rPr lang="en-US" sz="4400" dirty="0"/>
            </a:br>
            <a:r>
              <a:rPr lang="en-US" sz="4400" dirty="0"/>
              <a:t>E-Commerce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ID" sz="1400" b="0" dirty="0">
                <a:solidFill>
                  <a:srgbClr val="B4DC7F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Dendy Dwinanda</a:t>
            </a:r>
            <a:endParaRPr lang="en-ID" sz="1400" b="0" dirty="0">
              <a:solidFill>
                <a:srgbClr val="FCF6FF"/>
              </a:solidFill>
              <a:effectLst/>
              <a:highlight>
                <a:srgbClr val="27273A"/>
              </a:highlight>
              <a:latin typeface="Consolas" panose="020B0609020204030204" pitchFamily="49" charset="0"/>
            </a:endParaRPr>
          </a:p>
          <a:p>
            <a:pPr algn="l"/>
            <a:r>
              <a:rPr lang="en-ID" sz="1400" b="0" dirty="0">
                <a:solidFill>
                  <a:srgbClr val="B4DC7F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RMT-030</a:t>
            </a:r>
            <a:endParaRPr lang="en-ID" sz="1400" b="0" dirty="0">
              <a:solidFill>
                <a:srgbClr val="FCF6FF"/>
              </a:solidFill>
              <a:effectLst/>
              <a:highlight>
                <a:srgbClr val="27273A"/>
              </a:highlight>
              <a:latin typeface="Consolas" panose="020B0609020204030204" pitchFamily="49" charset="0"/>
            </a:endParaRPr>
          </a:p>
          <a:p>
            <a:pPr algn="l"/>
            <a:endParaRPr lang="en-US" sz="1800" dirty="0">
              <a:solidFill>
                <a:srgbClr val="FC05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F3A61DF-C273-7554-EFC7-4D27EEF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SMART</a:t>
            </a:r>
            <a:endParaRPr lang="en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E9557BF-4085-E3B2-8192-689983ABB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Specific = 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Make predictions on the purchase intention of online consumers in an e-commerce.</a:t>
            </a:r>
          </a:p>
          <a:p>
            <a:r>
              <a:rPr lang="es-E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Measurable = 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Analyze the behavior between web users on purchasing decisions.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Achievable = 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Get prediction results from each web user data in purchasing decisions.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Relevant = 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Helps related departments to see consumer behavior in predicting </a:t>
            </a:r>
            <a:r>
              <a:rPr lang="en-US" b="0" dirty="0" err="1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constumer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 decisions.</a:t>
            </a:r>
          </a:p>
          <a:p>
            <a:r>
              <a:rPr lang="sv-SE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Time-bound = </a:t>
            </a:r>
            <a:r>
              <a:rPr lang="en-US" b="0" dirty="0">
                <a:solidFill>
                  <a:schemeClr val="tx1"/>
                </a:solidFill>
                <a:effectLst/>
                <a:highlight>
                  <a:srgbClr val="27273A"/>
                </a:highlight>
                <a:latin typeface="Consolas" panose="020B0609020204030204" pitchFamily="49" charset="0"/>
              </a:rPr>
              <a:t>The prediction model will be evaluated in the next 3 months to improve the accuracy of the analysis.</a:t>
            </a:r>
            <a:endParaRPr lang="en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61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137FF6B2-8C27-748E-A771-50EE7282E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Value</a:t>
            </a:r>
            <a:endParaRPr lang="en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09B5263A-C3AF-DCFB-2010-31B4D8406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3987" y="2043199"/>
            <a:ext cx="7573377" cy="3714750"/>
          </a:xfrm>
        </p:spPr>
      </p:pic>
    </p:spTree>
    <p:extLst>
      <p:ext uri="{BB962C8B-B14F-4D97-AF65-F5344CB8AC3E}">
        <p14:creationId xmlns:p14="http://schemas.microsoft.com/office/powerpoint/2010/main" val="121553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9FD783E-7DBA-4393-7AA4-8B3C5CB8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Related Duration</a:t>
            </a:r>
            <a:endParaRPr lang="en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E60C477A-FE5B-9700-CE0E-81DC0BF34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238" y="2076450"/>
            <a:ext cx="7332876" cy="3714750"/>
          </a:xfrm>
        </p:spPr>
      </p:pic>
    </p:spTree>
    <p:extLst>
      <p:ext uri="{BB962C8B-B14F-4D97-AF65-F5344CB8AC3E}">
        <p14:creationId xmlns:p14="http://schemas.microsoft.com/office/powerpoint/2010/main" val="4111216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0D2B0A8-ADD0-898A-9F8A-88212773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Informational Duration</a:t>
            </a:r>
            <a:endParaRPr lang="en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94266F5F-FEA0-2D9E-3F1F-4B5F7DEE4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429" y="2126326"/>
            <a:ext cx="7170493" cy="3714750"/>
          </a:xfrm>
        </p:spPr>
      </p:pic>
    </p:spTree>
    <p:extLst>
      <p:ext uri="{BB962C8B-B14F-4D97-AF65-F5344CB8AC3E}">
        <p14:creationId xmlns:p14="http://schemas.microsoft.com/office/powerpoint/2010/main" val="1582007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2E6FB31-D45C-BC7B-4B7E-F0AF1CF6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VS Test Boosting Model</a:t>
            </a:r>
            <a:endParaRPr lang="en-ID" dirty="0"/>
          </a:p>
        </p:txBody>
      </p:sp>
      <p:pic>
        <p:nvPicPr>
          <p:cNvPr id="8" name="Tampungan Konten 7">
            <a:extLst>
              <a:ext uri="{FF2B5EF4-FFF2-40B4-BE49-F238E27FC236}">
                <a16:creationId xmlns:a16="http://schemas.microsoft.com/office/drawing/2014/main" id="{6B61B006-D199-2B8A-4F51-E53880C20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151" y="1866900"/>
            <a:ext cx="4276173" cy="3714750"/>
          </a:xfrm>
        </p:spPr>
      </p:pic>
    </p:spTree>
    <p:extLst>
      <p:ext uri="{BB962C8B-B14F-4D97-AF65-F5344CB8AC3E}">
        <p14:creationId xmlns:p14="http://schemas.microsoft.com/office/powerpoint/2010/main" val="4113301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CA602FE-7391-0C2A-6FE9-E6555582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VS Test Best Model</a:t>
            </a:r>
            <a:endParaRPr lang="en-ID" dirty="0"/>
          </a:p>
        </p:txBody>
      </p:sp>
      <p:pic>
        <p:nvPicPr>
          <p:cNvPr id="8" name="Tampungan Konten 7">
            <a:extLst>
              <a:ext uri="{FF2B5EF4-FFF2-40B4-BE49-F238E27FC236}">
                <a16:creationId xmlns:a16="http://schemas.microsoft.com/office/drawing/2014/main" id="{BEB14209-2890-458C-F4B6-4907F1215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9602" y="2776376"/>
            <a:ext cx="5163271" cy="2314898"/>
          </a:xfrm>
        </p:spPr>
      </p:pic>
    </p:spTree>
    <p:extLst>
      <p:ext uri="{BB962C8B-B14F-4D97-AF65-F5344CB8AC3E}">
        <p14:creationId xmlns:p14="http://schemas.microsoft.com/office/powerpoint/2010/main" val="1084339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E001013-C2AE-0F8E-1872-2DED5C9E7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7FE8C3A0-CA7B-180B-2237-8EDB5FE3C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 algn="just">
              <a:buNone/>
            </a:pPr>
            <a:r>
              <a:rPr lang="en-US" dirty="0"/>
              <a:t>The model is made to predict web visitors but not make a purchase. make management can see the behavior of web visitors and can make the right treatment for visitors who make purchases and do not do it.</a:t>
            </a:r>
          </a:p>
          <a:p>
            <a:endParaRPr lang="en-US" dirty="0"/>
          </a:p>
          <a:p>
            <a:r>
              <a:rPr lang="en-ID" dirty="0"/>
              <a:t>Model weaknesses</a:t>
            </a:r>
          </a:p>
          <a:p>
            <a:pPr marL="36900" indent="0" algn="just">
              <a:buNone/>
            </a:pPr>
            <a:r>
              <a:rPr lang="en-US" dirty="0"/>
              <a:t>Not yet able to predict visitors who make purchases well, assuming that the distribution of data that makes purchases is uneven.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74773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{CAF3BBC9-B75E-48EF-BB0E-6AB85518408B}tf00934815_win32</Template>
  <TotalTime>324</TotalTime>
  <Words>168</Words>
  <Application>Microsoft Office PowerPoint</Application>
  <PresentationFormat>Layar Lebar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8</vt:i4>
      </vt:variant>
    </vt:vector>
  </HeadingPairs>
  <TitlesOfParts>
    <vt:vector size="12" baseType="lpstr">
      <vt:lpstr>Consolas</vt:lpstr>
      <vt:lpstr>Goudy Old Style</vt:lpstr>
      <vt:lpstr>Wingdings 2</vt:lpstr>
      <vt:lpstr>SlateVTI</vt:lpstr>
      <vt:lpstr>Customer Intention E-Commerce</vt:lpstr>
      <vt:lpstr>Analysis SMART</vt:lpstr>
      <vt:lpstr>Page Value</vt:lpstr>
      <vt:lpstr>Product Related Duration</vt:lpstr>
      <vt:lpstr>Informational Duration</vt:lpstr>
      <vt:lpstr>Train VS Test Boosting Model</vt:lpstr>
      <vt:lpstr>Train VS Test Best Model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Costumer Intention E-Commerce</dc:title>
  <dc:creator>dendy dwinanda</dc:creator>
  <cp:lastModifiedBy>dendy dwinanda</cp:lastModifiedBy>
  <cp:revision>3</cp:revision>
  <dcterms:created xsi:type="dcterms:W3CDTF">2024-05-15T13:24:48Z</dcterms:created>
  <dcterms:modified xsi:type="dcterms:W3CDTF">2024-05-17T04:08:40Z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